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A3D3A7-DA83-4FD3-9639-EAB57FB0FFD3}" v="2" dt="2022-01-18T19:19:13.1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3557" autoAdjust="0"/>
  </p:normalViewPr>
  <p:slideViewPr>
    <p:cSldViewPr snapToGrid="0">
      <p:cViewPr varScale="1">
        <p:scale>
          <a:sx n="128" d="100"/>
          <a:sy n="128" d="100"/>
        </p:scale>
        <p:origin x="392"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83437E-E69C-4106-A648-FC6D7D3B281E}" type="datetimeFigureOut">
              <a:rPr lang="en-US" smtClean="0"/>
              <a:t>1/21/22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1A14DF-8FFD-4CE1-A788-04EB48FE14FF}" type="slidenum">
              <a:rPr lang="en-US" smtClean="0"/>
              <a:t>‹#›</a:t>
            </a:fld>
            <a:endParaRPr lang="en-US" dirty="0"/>
          </a:p>
        </p:txBody>
      </p:sp>
    </p:spTree>
    <p:extLst>
      <p:ext uri="{BB962C8B-B14F-4D97-AF65-F5344CB8AC3E}">
        <p14:creationId xmlns:p14="http://schemas.microsoft.com/office/powerpoint/2010/main" val="3603696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supportive text from the final version of the for Notes</a:t>
            </a:r>
          </a:p>
        </p:txBody>
      </p:sp>
      <p:sp>
        <p:nvSpPr>
          <p:cNvPr id="4" name="Slide Number Placeholder 3"/>
          <p:cNvSpPr>
            <a:spLocks noGrp="1"/>
          </p:cNvSpPr>
          <p:nvPr>
            <p:ph type="sldNum" sz="quarter" idx="5"/>
          </p:nvPr>
        </p:nvSpPr>
        <p:spPr/>
        <p:txBody>
          <a:bodyPr/>
          <a:lstStyle/>
          <a:p>
            <a:fld id="{DB1A14DF-8FFD-4CE1-A788-04EB48FE14FF}" type="slidenum">
              <a:rPr lang="en-US" smtClean="0"/>
              <a:t>1</a:t>
            </a:fld>
            <a:endParaRPr lang="en-US" dirty="0"/>
          </a:p>
        </p:txBody>
      </p:sp>
    </p:spTree>
    <p:extLst>
      <p:ext uri="{BB962C8B-B14F-4D97-AF65-F5344CB8AC3E}">
        <p14:creationId xmlns:p14="http://schemas.microsoft.com/office/powerpoint/2010/main" val="3470706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5297E-4475-454B-BE73-E063DCEBE5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48A75A-4110-4FC4-B514-E327F40A86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2A50C3-CE5F-4BEF-A32A-3EDCA2A01154}"/>
              </a:ext>
            </a:extLst>
          </p:cNvPr>
          <p:cNvSpPr>
            <a:spLocks noGrp="1"/>
          </p:cNvSpPr>
          <p:nvPr>
            <p:ph type="dt" sz="half" idx="10"/>
          </p:nvPr>
        </p:nvSpPr>
        <p:spPr/>
        <p:txBody>
          <a:bodyPr/>
          <a:lstStyle/>
          <a:p>
            <a:fld id="{31F32B35-3B93-499A-B7C7-9AEB3944C0EE}" type="datetimeFigureOut">
              <a:rPr lang="en-US" smtClean="0"/>
              <a:t>1/21/22</a:t>
            </a:fld>
            <a:endParaRPr lang="en-US" dirty="0"/>
          </a:p>
        </p:txBody>
      </p:sp>
      <p:sp>
        <p:nvSpPr>
          <p:cNvPr id="5" name="Footer Placeholder 4">
            <a:extLst>
              <a:ext uri="{FF2B5EF4-FFF2-40B4-BE49-F238E27FC236}">
                <a16:creationId xmlns:a16="http://schemas.microsoft.com/office/drawing/2014/main" id="{80BE377A-F136-400B-99BE-3FD6C4AE867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AE4F17-1BFE-4027-A343-A5C1AB2B01FF}"/>
              </a:ext>
            </a:extLst>
          </p:cNvPr>
          <p:cNvSpPr>
            <a:spLocks noGrp="1"/>
          </p:cNvSpPr>
          <p:nvPr>
            <p:ph type="sldNum" sz="quarter" idx="12"/>
          </p:nvPr>
        </p:nvSpPr>
        <p:spPr/>
        <p:txBody>
          <a:bodyPr/>
          <a:lstStyle/>
          <a:p>
            <a:fld id="{C930CC72-5F9A-4162-ABC9-E91236969C68}" type="slidenum">
              <a:rPr lang="en-US" smtClean="0"/>
              <a:t>‹#›</a:t>
            </a:fld>
            <a:endParaRPr lang="en-US" dirty="0"/>
          </a:p>
        </p:txBody>
      </p:sp>
    </p:spTree>
    <p:extLst>
      <p:ext uri="{BB962C8B-B14F-4D97-AF65-F5344CB8AC3E}">
        <p14:creationId xmlns:p14="http://schemas.microsoft.com/office/powerpoint/2010/main" val="2359943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44D9F-EAAD-43C5-91E5-B421F2FF33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7F4477-898A-4719-A4BB-D4A5A098C2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3D050D-2269-4653-8CD2-47B6A4E3B8F3}"/>
              </a:ext>
            </a:extLst>
          </p:cNvPr>
          <p:cNvSpPr>
            <a:spLocks noGrp="1"/>
          </p:cNvSpPr>
          <p:nvPr>
            <p:ph type="dt" sz="half" idx="10"/>
          </p:nvPr>
        </p:nvSpPr>
        <p:spPr/>
        <p:txBody>
          <a:bodyPr/>
          <a:lstStyle/>
          <a:p>
            <a:fld id="{31F32B35-3B93-499A-B7C7-9AEB3944C0EE}" type="datetimeFigureOut">
              <a:rPr lang="en-US" smtClean="0"/>
              <a:t>1/21/22</a:t>
            </a:fld>
            <a:endParaRPr lang="en-US" dirty="0"/>
          </a:p>
        </p:txBody>
      </p:sp>
      <p:sp>
        <p:nvSpPr>
          <p:cNvPr id="5" name="Footer Placeholder 4">
            <a:extLst>
              <a:ext uri="{FF2B5EF4-FFF2-40B4-BE49-F238E27FC236}">
                <a16:creationId xmlns:a16="http://schemas.microsoft.com/office/drawing/2014/main" id="{6E352736-9CF8-4964-B6DF-3A0CA863466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6EE5EB9-09D1-42E9-BE8C-F8CCBD83EF2F}"/>
              </a:ext>
            </a:extLst>
          </p:cNvPr>
          <p:cNvSpPr>
            <a:spLocks noGrp="1"/>
          </p:cNvSpPr>
          <p:nvPr>
            <p:ph type="sldNum" sz="quarter" idx="12"/>
          </p:nvPr>
        </p:nvSpPr>
        <p:spPr/>
        <p:txBody>
          <a:bodyPr/>
          <a:lstStyle/>
          <a:p>
            <a:fld id="{C930CC72-5F9A-4162-ABC9-E91236969C68}" type="slidenum">
              <a:rPr lang="en-US" smtClean="0"/>
              <a:t>‹#›</a:t>
            </a:fld>
            <a:endParaRPr lang="en-US" dirty="0"/>
          </a:p>
        </p:txBody>
      </p:sp>
    </p:spTree>
    <p:extLst>
      <p:ext uri="{BB962C8B-B14F-4D97-AF65-F5344CB8AC3E}">
        <p14:creationId xmlns:p14="http://schemas.microsoft.com/office/powerpoint/2010/main" val="1346347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39B32B-4DA1-4CE0-9B4A-F4F9F317F1B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F5E561-9C2C-4D42-8ECF-8154D27639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99FCFA-E37C-4403-9799-34F25EE66D62}"/>
              </a:ext>
            </a:extLst>
          </p:cNvPr>
          <p:cNvSpPr>
            <a:spLocks noGrp="1"/>
          </p:cNvSpPr>
          <p:nvPr>
            <p:ph type="dt" sz="half" idx="10"/>
          </p:nvPr>
        </p:nvSpPr>
        <p:spPr/>
        <p:txBody>
          <a:bodyPr/>
          <a:lstStyle/>
          <a:p>
            <a:fld id="{31F32B35-3B93-499A-B7C7-9AEB3944C0EE}" type="datetimeFigureOut">
              <a:rPr lang="en-US" smtClean="0"/>
              <a:t>1/21/22</a:t>
            </a:fld>
            <a:endParaRPr lang="en-US" dirty="0"/>
          </a:p>
        </p:txBody>
      </p:sp>
      <p:sp>
        <p:nvSpPr>
          <p:cNvPr id="5" name="Footer Placeholder 4">
            <a:extLst>
              <a:ext uri="{FF2B5EF4-FFF2-40B4-BE49-F238E27FC236}">
                <a16:creationId xmlns:a16="http://schemas.microsoft.com/office/drawing/2014/main" id="{F997B79B-423F-4793-A1AD-3797638CAA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2A857FA-F87E-4C1F-9945-7A5A667E0178}"/>
              </a:ext>
            </a:extLst>
          </p:cNvPr>
          <p:cNvSpPr>
            <a:spLocks noGrp="1"/>
          </p:cNvSpPr>
          <p:nvPr>
            <p:ph type="sldNum" sz="quarter" idx="12"/>
          </p:nvPr>
        </p:nvSpPr>
        <p:spPr/>
        <p:txBody>
          <a:bodyPr/>
          <a:lstStyle/>
          <a:p>
            <a:fld id="{C930CC72-5F9A-4162-ABC9-E91236969C68}" type="slidenum">
              <a:rPr lang="en-US" smtClean="0"/>
              <a:t>‹#›</a:t>
            </a:fld>
            <a:endParaRPr lang="en-US" dirty="0"/>
          </a:p>
        </p:txBody>
      </p:sp>
    </p:spTree>
    <p:extLst>
      <p:ext uri="{BB962C8B-B14F-4D97-AF65-F5344CB8AC3E}">
        <p14:creationId xmlns:p14="http://schemas.microsoft.com/office/powerpoint/2010/main" val="3976256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26AB5-E4DB-4F99-934F-707C572232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74A9CD-DB71-4F74-8C38-84B383E110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073420-839F-41AE-889D-49227C0BBEB6}"/>
              </a:ext>
            </a:extLst>
          </p:cNvPr>
          <p:cNvSpPr>
            <a:spLocks noGrp="1"/>
          </p:cNvSpPr>
          <p:nvPr>
            <p:ph type="dt" sz="half" idx="10"/>
          </p:nvPr>
        </p:nvSpPr>
        <p:spPr/>
        <p:txBody>
          <a:bodyPr/>
          <a:lstStyle/>
          <a:p>
            <a:fld id="{31F32B35-3B93-499A-B7C7-9AEB3944C0EE}" type="datetimeFigureOut">
              <a:rPr lang="en-US" smtClean="0"/>
              <a:t>1/21/22</a:t>
            </a:fld>
            <a:endParaRPr lang="en-US" dirty="0"/>
          </a:p>
        </p:txBody>
      </p:sp>
      <p:sp>
        <p:nvSpPr>
          <p:cNvPr id="5" name="Footer Placeholder 4">
            <a:extLst>
              <a:ext uri="{FF2B5EF4-FFF2-40B4-BE49-F238E27FC236}">
                <a16:creationId xmlns:a16="http://schemas.microsoft.com/office/drawing/2014/main" id="{F732601D-4B7D-45E2-A2E0-2DCDC258A2D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D728299-DC59-4DBF-B3D3-041BB097019B}"/>
              </a:ext>
            </a:extLst>
          </p:cNvPr>
          <p:cNvSpPr>
            <a:spLocks noGrp="1"/>
          </p:cNvSpPr>
          <p:nvPr>
            <p:ph type="sldNum" sz="quarter" idx="12"/>
          </p:nvPr>
        </p:nvSpPr>
        <p:spPr/>
        <p:txBody>
          <a:bodyPr/>
          <a:lstStyle/>
          <a:p>
            <a:fld id="{C930CC72-5F9A-4162-ABC9-E91236969C68}" type="slidenum">
              <a:rPr lang="en-US" smtClean="0"/>
              <a:t>‹#›</a:t>
            </a:fld>
            <a:endParaRPr lang="en-US" dirty="0"/>
          </a:p>
        </p:txBody>
      </p:sp>
    </p:spTree>
    <p:extLst>
      <p:ext uri="{BB962C8B-B14F-4D97-AF65-F5344CB8AC3E}">
        <p14:creationId xmlns:p14="http://schemas.microsoft.com/office/powerpoint/2010/main" val="3005602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F3A21-761D-4F49-8CF2-2FC375C4F0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CD5C21-A057-456E-839D-4E92D1D38F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24A40D-B75A-4FDF-BC6D-8D2DE72B41FF}"/>
              </a:ext>
            </a:extLst>
          </p:cNvPr>
          <p:cNvSpPr>
            <a:spLocks noGrp="1"/>
          </p:cNvSpPr>
          <p:nvPr>
            <p:ph type="dt" sz="half" idx="10"/>
          </p:nvPr>
        </p:nvSpPr>
        <p:spPr/>
        <p:txBody>
          <a:bodyPr/>
          <a:lstStyle/>
          <a:p>
            <a:fld id="{31F32B35-3B93-499A-B7C7-9AEB3944C0EE}" type="datetimeFigureOut">
              <a:rPr lang="en-US" smtClean="0"/>
              <a:t>1/21/22</a:t>
            </a:fld>
            <a:endParaRPr lang="en-US" dirty="0"/>
          </a:p>
        </p:txBody>
      </p:sp>
      <p:sp>
        <p:nvSpPr>
          <p:cNvPr id="5" name="Footer Placeholder 4">
            <a:extLst>
              <a:ext uri="{FF2B5EF4-FFF2-40B4-BE49-F238E27FC236}">
                <a16:creationId xmlns:a16="http://schemas.microsoft.com/office/drawing/2014/main" id="{85D555E1-3E3A-43D4-8634-159EC9C6063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12BDAFA-31A8-4C0E-BC72-8759094D1B5C}"/>
              </a:ext>
            </a:extLst>
          </p:cNvPr>
          <p:cNvSpPr>
            <a:spLocks noGrp="1"/>
          </p:cNvSpPr>
          <p:nvPr>
            <p:ph type="sldNum" sz="quarter" idx="12"/>
          </p:nvPr>
        </p:nvSpPr>
        <p:spPr/>
        <p:txBody>
          <a:bodyPr/>
          <a:lstStyle/>
          <a:p>
            <a:fld id="{C930CC72-5F9A-4162-ABC9-E91236969C68}" type="slidenum">
              <a:rPr lang="en-US" smtClean="0"/>
              <a:t>‹#›</a:t>
            </a:fld>
            <a:endParaRPr lang="en-US" dirty="0"/>
          </a:p>
        </p:txBody>
      </p:sp>
    </p:spTree>
    <p:extLst>
      <p:ext uri="{BB962C8B-B14F-4D97-AF65-F5344CB8AC3E}">
        <p14:creationId xmlns:p14="http://schemas.microsoft.com/office/powerpoint/2010/main" val="3054545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D185D-BCF9-42BF-BBDF-812F48310E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E13EDA-3468-401C-B5F1-52562D31B2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2698294-79F7-4B33-87EA-B5DC959BE2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E033EC-332F-4F2F-A449-D8CBBA02BEE6}"/>
              </a:ext>
            </a:extLst>
          </p:cNvPr>
          <p:cNvSpPr>
            <a:spLocks noGrp="1"/>
          </p:cNvSpPr>
          <p:nvPr>
            <p:ph type="dt" sz="half" idx="10"/>
          </p:nvPr>
        </p:nvSpPr>
        <p:spPr/>
        <p:txBody>
          <a:bodyPr/>
          <a:lstStyle/>
          <a:p>
            <a:fld id="{31F32B35-3B93-499A-B7C7-9AEB3944C0EE}" type="datetimeFigureOut">
              <a:rPr lang="en-US" smtClean="0"/>
              <a:t>1/21/22</a:t>
            </a:fld>
            <a:endParaRPr lang="en-US" dirty="0"/>
          </a:p>
        </p:txBody>
      </p:sp>
      <p:sp>
        <p:nvSpPr>
          <p:cNvPr id="6" name="Footer Placeholder 5">
            <a:extLst>
              <a:ext uri="{FF2B5EF4-FFF2-40B4-BE49-F238E27FC236}">
                <a16:creationId xmlns:a16="http://schemas.microsoft.com/office/drawing/2014/main" id="{8631E2F3-5E9E-4038-B7CE-54C477D63F2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7E2D98-6D7D-4B8A-BB06-786BF72FCA8C}"/>
              </a:ext>
            </a:extLst>
          </p:cNvPr>
          <p:cNvSpPr>
            <a:spLocks noGrp="1"/>
          </p:cNvSpPr>
          <p:nvPr>
            <p:ph type="sldNum" sz="quarter" idx="12"/>
          </p:nvPr>
        </p:nvSpPr>
        <p:spPr/>
        <p:txBody>
          <a:bodyPr/>
          <a:lstStyle/>
          <a:p>
            <a:fld id="{C930CC72-5F9A-4162-ABC9-E91236969C68}" type="slidenum">
              <a:rPr lang="en-US" smtClean="0"/>
              <a:t>‹#›</a:t>
            </a:fld>
            <a:endParaRPr lang="en-US" dirty="0"/>
          </a:p>
        </p:txBody>
      </p:sp>
    </p:spTree>
    <p:extLst>
      <p:ext uri="{BB962C8B-B14F-4D97-AF65-F5344CB8AC3E}">
        <p14:creationId xmlns:p14="http://schemas.microsoft.com/office/powerpoint/2010/main" val="3751282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8B5CB-E24F-4CF6-B9DE-398CFF6BE4F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396517-FFAA-4884-B201-6CFAB39E11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4BFAA8-1939-4923-B6DF-9085138993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80E53A-8777-483C-ACAC-4C1A5A0763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823A68-1529-4EE3-836B-9B9FDB31AA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A88BD3-20E1-4E29-A469-18D8B6FC8F49}"/>
              </a:ext>
            </a:extLst>
          </p:cNvPr>
          <p:cNvSpPr>
            <a:spLocks noGrp="1"/>
          </p:cNvSpPr>
          <p:nvPr>
            <p:ph type="dt" sz="half" idx="10"/>
          </p:nvPr>
        </p:nvSpPr>
        <p:spPr/>
        <p:txBody>
          <a:bodyPr/>
          <a:lstStyle/>
          <a:p>
            <a:fld id="{31F32B35-3B93-499A-B7C7-9AEB3944C0EE}" type="datetimeFigureOut">
              <a:rPr lang="en-US" smtClean="0"/>
              <a:t>1/21/22</a:t>
            </a:fld>
            <a:endParaRPr lang="en-US" dirty="0"/>
          </a:p>
        </p:txBody>
      </p:sp>
      <p:sp>
        <p:nvSpPr>
          <p:cNvPr id="8" name="Footer Placeholder 7">
            <a:extLst>
              <a:ext uri="{FF2B5EF4-FFF2-40B4-BE49-F238E27FC236}">
                <a16:creationId xmlns:a16="http://schemas.microsoft.com/office/drawing/2014/main" id="{516FE11F-F3BA-41D7-B077-ADF10FF2AD0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8AE1173-7F34-432B-9942-1AA854CB32F8}"/>
              </a:ext>
            </a:extLst>
          </p:cNvPr>
          <p:cNvSpPr>
            <a:spLocks noGrp="1"/>
          </p:cNvSpPr>
          <p:nvPr>
            <p:ph type="sldNum" sz="quarter" idx="12"/>
          </p:nvPr>
        </p:nvSpPr>
        <p:spPr/>
        <p:txBody>
          <a:bodyPr/>
          <a:lstStyle/>
          <a:p>
            <a:fld id="{C930CC72-5F9A-4162-ABC9-E91236969C68}" type="slidenum">
              <a:rPr lang="en-US" smtClean="0"/>
              <a:t>‹#›</a:t>
            </a:fld>
            <a:endParaRPr lang="en-US" dirty="0"/>
          </a:p>
        </p:txBody>
      </p:sp>
    </p:spTree>
    <p:extLst>
      <p:ext uri="{BB962C8B-B14F-4D97-AF65-F5344CB8AC3E}">
        <p14:creationId xmlns:p14="http://schemas.microsoft.com/office/powerpoint/2010/main" val="1782910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48C01-2C12-4565-81DC-1EECDDC580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198762-9083-49F1-8E3F-E65DA552558D}"/>
              </a:ext>
            </a:extLst>
          </p:cNvPr>
          <p:cNvSpPr>
            <a:spLocks noGrp="1"/>
          </p:cNvSpPr>
          <p:nvPr>
            <p:ph type="dt" sz="half" idx="10"/>
          </p:nvPr>
        </p:nvSpPr>
        <p:spPr/>
        <p:txBody>
          <a:bodyPr/>
          <a:lstStyle/>
          <a:p>
            <a:fld id="{31F32B35-3B93-499A-B7C7-9AEB3944C0EE}" type="datetimeFigureOut">
              <a:rPr lang="en-US" smtClean="0"/>
              <a:t>1/21/22</a:t>
            </a:fld>
            <a:endParaRPr lang="en-US" dirty="0"/>
          </a:p>
        </p:txBody>
      </p:sp>
      <p:sp>
        <p:nvSpPr>
          <p:cNvPr id="4" name="Footer Placeholder 3">
            <a:extLst>
              <a:ext uri="{FF2B5EF4-FFF2-40B4-BE49-F238E27FC236}">
                <a16:creationId xmlns:a16="http://schemas.microsoft.com/office/drawing/2014/main" id="{D6836780-1CDE-489A-B03B-EDD3B6686E4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12957E9-CA76-4977-908C-EEEA7475D48B}"/>
              </a:ext>
            </a:extLst>
          </p:cNvPr>
          <p:cNvSpPr>
            <a:spLocks noGrp="1"/>
          </p:cNvSpPr>
          <p:nvPr>
            <p:ph type="sldNum" sz="quarter" idx="12"/>
          </p:nvPr>
        </p:nvSpPr>
        <p:spPr/>
        <p:txBody>
          <a:bodyPr/>
          <a:lstStyle/>
          <a:p>
            <a:fld id="{C930CC72-5F9A-4162-ABC9-E91236969C68}" type="slidenum">
              <a:rPr lang="en-US" smtClean="0"/>
              <a:t>‹#›</a:t>
            </a:fld>
            <a:endParaRPr lang="en-US" dirty="0"/>
          </a:p>
        </p:txBody>
      </p:sp>
    </p:spTree>
    <p:extLst>
      <p:ext uri="{BB962C8B-B14F-4D97-AF65-F5344CB8AC3E}">
        <p14:creationId xmlns:p14="http://schemas.microsoft.com/office/powerpoint/2010/main" val="250771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6CDAB0-BDD6-48D3-A225-97145353E62E}"/>
              </a:ext>
            </a:extLst>
          </p:cNvPr>
          <p:cNvSpPr>
            <a:spLocks noGrp="1"/>
          </p:cNvSpPr>
          <p:nvPr>
            <p:ph type="dt" sz="half" idx="10"/>
          </p:nvPr>
        </p:nvSpPr>
        <p:spPr/>
        <p:txBody>
          <a:bodyPr/>
          <a:lstStyle/>
          <a:p>
            <a:fld id="{31F32B35-3B93-499A-B7C7-9AEB3944C0EE}" type="datetimeFigureOut">
              <a:rPr lang="en-US" smtClean="0"/>
              <a:t>1/21/22</a:t>
            </a:fld>
            <a:endParaRPr lang="en-US" dirty="0"/>
          </a:p>
        </p:txBody>
      </p:sp>
      <p:sp>
        <p:nvSpPr>
          <p:cNvPr id="3" name="Footer Placeholder 2">
            <a:extLst>
              <a:ext uri="{FF2B5EF4-FFF2-40B4-BE49-F238E27FC236}">
                <a16:creationId xmlns:a16="http://schemas.microsoft.com/office/drawing/2014/main" id="{46120ED4-CCA5-468D-8A60-9862A4BE941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8418241-BA60-4626-B69D-EB0F512AAA8B}"/>
              </a:ext>
            </a:extLst>
          </p:cNvPr>
          <p:cNvSpPr>
            <a:spLocks noGrp="1"/>
          </p:cNvSpPr>
          <p:nvPr>
            <p:ph type="sldNum" sz="quarter" idx="12"/>
          </p:nvPr>
        </p:nvSpPr>
        <p:spPr/>
        <p:txBody>
          <a:bodyPr/>
          <a:lstStyle/>
          <a:p>
            <a:fld id="{C930CC72-5F9A-4162-ABC9-E91236969C68}" type="slidenum">
              <a:rPr lang="en-US" smtClean="0"/>
              <a:t>‹#›</a:t>
            </a:fld>
            <a:endParaRPr lang="en-US" dirty="0"/>
          </a:p>
        </p:txBody>
      </p:sp>
    </p:spTree>
    <p:extLst>
      <p:ext uri="{BB962C8B-B14F-4D97-AF65-F5344CB8AC3E}">
        <p14:creationId xmlns:p14="http://schemas.microsoft.com/office/powerpoint/2010/main" val="138046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567EE-D118-4982-B0B2-F6090A1682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8C3AF1-65C0-4C30-85AA-C2C90D0BE0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612CC0-7F1F-46C6-8210-4988422542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90D9B6-38DA-417C-B649-664460442391}"/>
              </a:ext>
            </a:extLst>
          </p:cNvPr>
          <p:cNvSpPr>
            <a:spLocks noGrp="1"/>
          </p:cNvSpPr>
          <p:nvPr>
            <p:ph type="dt" sz="half" idx="10"/>
          </p:nvPr>
        </p:nvSpPr>
        <p:spPr/>
        <p:txBody>
          <a:bodyPr/>
          <a:lstStyle/>
          <a:p>
            <a:fld id="{31F32B35-3B93-499A-B7C7-9AEB3944C0EE}" type="datetimeFigureOut">
              <a:rPr lang="en-US" smtClean="0"/>
              <a:t>1/21/22</a:t>
            </a:fld>
            <a:endParaRPr lang="en-US" dirty="0"/>
          </a:p>
        </p:txBody>
      </p:sp>
      <p:sp>
        <p:nvSpPr>
          <p:cNvPr id="6" name="Footer Placeholder 5">
            <a:extLst>
              <a:ext uri="{FF2B5EF4-FFF2-40B4-BE49-F238E27FC236}">
                <a16:creationId xmlns:a16="http://schemas.microsoft.com/office/drawing/2014/main" id="{CEAD190D-254B-4153-A3A6-CC2110EDB90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EC9223D-910B-47BA-B144-CC4A294571D3}"/>
              </a:ext>
            </a:extLst>
          </p:cNvPr>
          <p:cNvSpPr>
            <a:spLocks noGrp="1"/>
          </p:cNvSpPr>
          <p:nvPr>
            <p:ph type="sldNum" sz="quarter" idx="12"/>
          </p:nvPr>
        </p:nvSpPr>
        <p:spPr/>
        <p:txBody>
          <a:bodyPr/>
          <a:lstStyle/>
          <a:p>
            <a:fld id="{C930CC72-5F9A-4162-ABC9-E91236969C68}" type="slidenum">
              <a:rPr lang="en-US" smtClean="0"/>
              <a:t>‹#›</a:t>
            </a:fld>
            <a:endParaRPr lang="en-US" dirty="0"/>
          </a:p>
        </p:txBody>
      </p:sp>
    </p:spTree>
    <p:extLst>
      <p:ext uri="{BB962C8B-B14F-4D97-AF65-F5344CB8AC3E}">
        <p14:creationId xmlns:p14="http://schemas.microsoft.com/office/powerpoint/2010/main" val="2790343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FF712-44D5-4F27-B99F-13BDD8000E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3B5651B-FC10-49D8-855F-325B37EA7E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EDEB7D7-884C-4BF3-817E-208EC2BC61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2D55AB-2E06-4941-8F33-2F772A6796D3}"/>
              </a:ext>
            </a:extLst>
          </p:cNvPr>
          <p:cNvSpPr>
            <a:spLocks noGrp="1"/>
          </p:cNvSpPr>
          <p:nvPr>
            <p:ph type="dt" sz="half" idx="10"/>
          </p:nvPr>
        </p:nvSpPr>
        <p:spPr/>
        <p:txBody>
          <a:bodyPr/>
          <a:lstStyle/>
          <a:p>
            <a:fld id="{31F32B35-3B93-499A-B7C7-9AEB3944C0EE}" type="datetimeFigureOut">
              <a:rPr lang="en-US" smtClean="0"/>
              <a:t>1/21/22</a:t>
            </a:fld>
            <a:endParaRPr lang="en-US" dirty="0"/>
          </a:p>
        </p:txBody>
      </p:sp>
      <p:sp>
        <p:nvSpPr>
          <p:cNvPr id="6" name="Footer Placeholder 5">
            <a:extLst>
              <a:ext uri="{FF2B5EF4-FFF2-40B4-BE49-F238E27FC236}">
                <a16:creationId xmlns:a16="http://schemas.microsoft.com/office/drawing/2014/main" id="{1B3CEA4D-5F62-4D4B-9512-E3D8DFDA46B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5B9F7AB-76B5-463D-8A74-DE0453138CB4}"/>
              </a:ext>
            </a:extLst>
          </p:cNvPr>
          <p:cNvSpPr>
            <a:spLocks noGrp="1"/>
          </p:cNvSpPr>
          <p:nvPr>
            <p:ph type="sldNum" sz="quarter" idx="12"/>
          </p:nvPr>
        </p:nvSpPr>
        <p:spPr/>
        <p:txBody>
          <a:bodyPr/>
          <a:lstStyle/>
          <a:p>
            <a:fld id="{C930CC72-5F9A-4162-ABC9-E91236969C68}" type="slidenum">
              <a:rPr lang="en-US" smtClean="0"/>
              <a:t>‹#›</a:t>
            </a:fld>
            <a:endParaRPr lang="en-US" dirty="0"/>
          </a:p>
        </p:txBody>
      </p:sp>
    </p:spTree>
    <p:extLst>
      <p:ext uri="{BB962C8B-B14F-4D97-AF65-F5344CB8AC3E}">
        <p14:creationId xmlns:p14="http://schemas.microsoft.com/office/powerpoint/2010/main" val="3480606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5CA3EF-5292-43FF-8CE4-105503CE2F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5D0703-DF39-4186-B004-32F1FD488C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2FE858-0B5C-448B-A10A-C667F4E1ED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F32B35-3B93-499A-B7C7-9AEB3944C0EE}" type="datetimeFigureOut">
              <a:rPr lang="en-US" smtClean="0"/>
              <a:t>1/21/22</a:t>
            </a:fld>
            <a:endParaRPr lang="en-US" dirty="0"/>
          </a:p>
        </p:txBody>
      </p:sp>
      <p:sp>
        <p:nvSpPr>
          <p:cNvPr id="5" name="Footer Placeholder 4">
            <a:extLst>
              <a:ext uri="{FF2B5EF4-FFF2-40B4-BE49-F238E27FC236}">
                <a16:creationId xmlns:a16="http://schemas.microsoft.com/office/drawing/2014/main" id="{D6AFC71C-A6D9-433E-8824-A2341E5407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10B009F-23E0-4EAC-9E21-A5B395E970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30CC72-5F9A-4162-ABC9-E91236969C68}" type="slidenum">
              <a:rPr lang="en-US" smtClean="0"/>
              <a:t>‹#›</a:t>
            </a:fld>
            <a:endParaRPr lang="en-US" dirty="0"/>
          </a:p>
        </p:txBody>
      </p:sp>
    </p:spTree>
    <p:extLst>
      <p:ext uri="{BB962C8B-B14F-4D97-AF65-F5344CB8AC3E}">
        <p14:creationId xmlns:p14="http://schemas.microsoft.com/office/powerpoint/2010/main" val="1506977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FA0A9F1-9600-43A7-AE14-A4B7F22AA306}"/>
              </a:ext>
            </a:extLst>
          </p:cNvPr>
          <p:cNvSpPr>
            <a:spLocks noGrp="1"/>
          </p:cNvSpPr>
          <p:nvPr>
            <p:ph type="title"/>
          </p:nvPr>
        </p:nvSpPr>
        <p:spPr/>
        <p:txBody>
          <a:bodyPr>
            <a:normAutofit/>
          </a:bodyPr>
          <a:lstStyle/>
          <a:p>
            <a:r>
              <a:rPr lang="en-US" sz="3200" dirty="0"/>
              <a:t>&lt;Insert </a:t>
            </a:r>
            <a:r>
              <a:rPr lang="en-US" sz="3200"/>
              <a:t>College Name&gt; </a:t>
            </a:r>
            <a:r>
              <a:rPr lang="en-US" sz="3200" dirty="0"/>
              <a:t>will use the SAT administered digitally in the same way it currently uses the SAT.</a:t>
            </a:r>
          </a:p>
        </p:txBody>
      </p:sp>
      <p:sp>
        <p:nvSpPr>
          <p:cNvPr id="12" name="TextBox 11">
            <a:extLst>
              <a:ext uri="{FF2B5EF4-FFF2-40B4-BE49-F238E27FC236}">
                <a16:creationId xmlns:a16="http://schemas.microsoft.com/office/drawing/2014/main" id="{442A8999-3F1C-48E4-B048-EAF8B55035D3}"/>
              </a:ext>
            </a:extLst>
          </p:cNvPr>
          <p:cNvSpPr txBox="1"/>
          <p:nvPr/>
        </p:nvSpPr>
        <p:spPr>
          <a:xfrm>
            <a:off x="838200" y="1586350"/>
            <a:ext cx="4973426" cy="4139595"/>
          </a:xfrm>
          <a:prstGeom prst="rect">
            <a:avLst/>
          </a:prstGeom>
          <a:noFill/>
        </p:spPr>
        <p:txBody>
          <a:bodyPr wrap="square" rtlCol="0">
            <a:spAutoFit/>
          </a:bodyPr>
          <a:lstStyle/>
          <a:p>
            <a:r>
              <a:rPr lang="en-US" b="1" dirty="0"/>
              <a:t>What will digital SAT® mean for students and schools?</a:t>
            </a:r>
          </a:p>
          <a:p>
            <a:endParaRPr lang="en-US" b="1" dirty="0"/>
          </a:p>
          <a:p>
            <a:pPr marL="342900" indent="-342900">
              <a:spcAft>
                <a:spcPts val="600"/>
              </a:spcAft>
              <a:buClr>
                <a:srgbClr val="009CDE"/>
              </a:buClr>
              <a:buSzPts val="900"/>
              <a:buFont typeface="Wingdings" panose="05000000000000000000" pitchFamily="2" charset="2"/>
              <a:buChar char=""/>
              <a:tabLst>
                <a:tab pos="274320" algn="l"/>
              </a:tabLst>
            </a:pPr>
            <a:r>
              <a:rPr lang="en-US" sz="1660" dirty="0">
                <a:latin typeface="Arial" panose="020B0604020202020204" pitchFamily="34" charset="0"/>
                <a:ea typeface="MS PGothic" panose="020B0600070205080204" pitchFamily="34" charset="-128"/>
                <a:cs typeface="Arial" panose="020B0604020202020204" pitchFamily="34" charset="0"/>
              </a:rPr>
              <a:t>The test will be shorter (two hours not three).</a:t>
            </a:r>
          </a:p>
          <a:p>
            <a:pPr marL="342900" indent="-342900">
              <a:spcAft>
                <a:spcPts val="600"/>
              </a:spcAft>
              <a:buClr>
                <a:srgbClr val="009CDE"/>
              </a:buClr>
              <a:buSzPts val="900"/>
              <a:buFont typeface="Wingdings" panose="05000000000000000000" pitchFamily="2" charset="2"/>
              <a:buChar char=""/>
              <a:tabLst>
                <a:tab pos="274320" algn="l"/>
              </a:tabLst>
            </a:pPr>
            <a:r>
              <a:rPr lang="en-US" sz="1660" dirty="0">
                <a:latin typeface="Arial" panose="020B0604020202020204" pitchFamily="34" charset="0"/>
                <a:ea typeface="MS PGothic" panose="020B0600070205080204" pitchFamily="34" charset="-128"/>
                <a:cs typeface="Arial" panose="020B0604020202020204" pitchFamily="34" charset="0"/>
              </a:rPr>
              <a:t>Scores will be available more quickly for students who submit them.</a:t>
            </a:r>
          </a:p>
          <a:p>
            <a:pPr marL="342900" indent="-342900">
              <a:spcAft>
                <a:spcPts val="600"/>
              </a:spcAft>
              <a:buClr>
                <a:srgbClr val="009CDE"/>
              </a:buClr>
              <a:buSzPts val="900"/>
              <a:buFont typeface="Wingdings" panose="05000000000000000000" pitchFamily="2" charset="2"/>
              <a:buChar char=""/>
              <a:tabLst>
                <a:tab pos="274320" algn="l"/>
              </a:tabLst>
            </a:pPr>
            <a:r>
              <a:rPr lang="en-US" sz="1660" dirty="0">
                <a:latin typeface="Arial" panose="020B0604020202020204" pitchFamily="34" charset="0"/>
                <a:ea typeface="MS PGothic" panose="020B0600070205080204" pitchFamily="34" charset="-128"/>
                <a:cs typeface="Arial" panose="020B0604020202020204" pitchFamily="34" charset="0"/>
              </a:rPr>
              <a:t>Flexibility will increase for schools with less instructional time lost.</a:t>
            </a:r>
          </a:p>
          <a:p>
            <a:pPr marL="342900" indent="-342900">
              <a:spcAft>
                <a:spcPts val="600"/>
              </a:spcAft>
              <a:buClr>
                <a:srgbClr val="009CDE"/>
              </a:buClr>
              <a:buSzPts val="900"/>
              <a:buFont typeface="Wingdings" panose="05000000000000000000" pitchFamily="2" charset="2"/>
              <a:buChar char=""/>
              <a:tabLst>
                <a:tab pos="274320" algn="l"/>
              </a:tabLst>
            </a:pPr>
            <a:r>
              <a:rPr lang="en-US" sz="1660" dirty="0">
                <a:latin typeface="Arial" panose="020B0604020202020204" pitchFamily="34" charset="0"/>
                <a:ea typeface="MS PGothic" panose="020B0600070205080204" pitchFamily="34" charset="-128"/>
                <a:cs typeface="Arial" panose="020B0604020202020204" pitchFamily="34" charset="0"/>
              </a:rPr>
              <a:t>Students can use their own device, use a school-issued device, or request to borrow one from College Board.</a:t>
            </a:r>
          </a:p>
          <a:p>
            <a:pPr marL="342900" indent="-342900">
              <a:spcAft>
                <a:spcPts val="600"/>
              </a:spcAft>
              <a:buClr>
                <a:srgbClr val="009CDE"/>
              </a:buClr>
              <a:buSzPts val="900"/>
              <a:buFont typeface="Wingdings" panose="05000000000000000000" pitchFamily="2" charset="2"/>
              <a:buChar char=""/>
              <a:tabLst>
                <a:tab pos="274320" algn="l"/>
              </a:tabLst>
            </a:pPr>
            <a:r>
              <a:rPr lang="en-US" sz="1660" dirty="0">
                <a:latin typeface="Arial" panose="020B0604020202020204" pitchFamily="34" charset="0"/>
                <a:ea typeface="MS PGothic" panose="020B0600070205080204" pitchFamily="34" charset="-128"/>
                <a:cs typeface="Arial" panose="020B0604020202020204" pitchFamily="34" charset="0"/>
              </a:rPr>
              <a:t>Access will be expanded with more international administrations immediately. </a:t>
            </a:r>
          </a:p>
          <a:p>
            <a:pPr marL="342900" indent="-342900">
              <a:spcAft>
                <a:spcPts val="600"/>
              </a:spcAft>
              <a:buClr>
                <a:srgbClr val="009CDE"/>
              </a:buClr>
              <a:buSzPts val="900"/>
              <a:buFont typeface="Wingdings" panose="05000000000000000000" pitchFamily="2" charset="2"/>
              <a:buChar char=""/>
              <a:tabLst>
                <a:tab pos="274320" algn="l"/>
              </a:tabLst>
            </a:pPr>
            <a:r>
              <a:rPr lang="en-US" sz="1660" dirty="0">
                <a:latin typeface="Arial" panose="020B0604020202020204" pitchFamily="34" charset="0"/>
                <a:ea typeface="MS PGothic" panose="020B0600070205080204" pitchFamily="34" charset="-128"/>
                <a:cs typeface="Arial" panose="020B0604020202020204" pitchFamily="34" charset="0"/>
              </a:rPr>
              <a:t>Security will be significantly enhanced</a:t>
            </a:r>
            <a:r>
              <a:rPr lang="en-US" dirty="0"/>
              <a:t>.</a:t>
            </a:r>
          </a:p>
        </p:txBody>
      </p:sp>
      <p:sp>
        <p:nvSpPr>
          <p:cNvPr id="15" name="TextBox 14">
            <a:extLst>
              <a:ext uri="{FF2B5EF4-FFF2-40B4-BE49-F238E27FC236}">
                <a16:creationId xmlns:a16="http://schemas.microsoft.com/office/drawing/2014/main" id="{51D1ABB4-72DD-42B4-9E5F-5AEB0E49A7E6}"/>
              </a:ext>
            </a:extLst>
          </p:cNvPr>
          <p:cNvSpPr txBox="1"/>
          <p:nvPr/>
        </p:nvSpPr>
        <p:spPr>
          <a:xfrm>
            <a:off x="6790406" y="1587181"/>
            <a:ext cx="4973426" cy="1723549"/>
          </a:xfrm>
          <a:prstGeom prst="rect">
            <a:avLst/>
          </a:prstGeom>
          <a:noFill/>
        </p:spPr>
        <p:txBody>
          <a:bodyPr wrap="square" rtlCol="0">
            <a:spAutoFit/>
          </a:bodyPr>
          <a:lstStyle/>
          <a:p>
            <a:pPr marL="342900" marR="0" lvl="0" indent="-342900">
              <a:spcBef>
                <a:spcPts val="0"/>
              </a:spcBef>
              <a:spcAft>
                <a:spcPts val="600"/>
              </a:spcAft>
              <a:buClr>
                <a:srgbClr val="009CDE"/>
              </a:buClr>
              <a:buSzPts val="900"/>
              <a:buFont typeface="Wingdings" panose="05000000000000000000" pitchFamily="2" charset="2"/>
              <a:buChar char=""/>
              <a:tabLst>
                <a:tab pos="274320" algn="l"/>
              </a:tabLst>
            </a:pPr>
            <a:r>
              <a:rPr lang="en-US" sz="1660" dirty="0">
                <a:effectLst/>
                <a:latin typeface="Arial" panose="020B0604020202020204" pitchFamily="34" charset="0"/>
                <a:ea typeface="MS PGothic" panose="020B0600070205080204" pitchFamily="34" charset="-128"/>
                <a:cs typeface="Arial" panose="020B0604020202020204" pitchFamily="34" charset="0"/>
              </a:rPr>
              <a:t>For students testing internationally, juniors in the high school class of 2024 will be the first to take the digital SAT.</a:t>
            </a:r>
          </a:p>
          <a:p>
            <a:pPr marL="342900" marR="0" lvl="0" indent="-342900">
              <a:spcBef>
                <a:spcPts val="0"/>
              </a:spcBef>
              <a:spcAft>
                <a:spcPts val="600"/>
              </a:spcAft>
              <a:buClr>
                <a:srgbClr val="009CDE"/>
              </a:buClr>
              <a:buSzPts val="900"/>
              <a:buFont typeface="Wingdings" panose="05000000000000000000" pitchFamily="2" charset="2"/>
              <a:buChar char=""/>
              <a:tabLst>
                <a:tab pos="274320" algn="l"/>
              </a:tabLst>
            </a:pPr>
            <a:r>
              <a:rPr lang="en-US" sz="1660" dirty="0">
                <a:effectLst/>
                <a:latin typeface="Arial" panose="020B0604020202020204" pitchFamily="34" charset="0"/>
                <a:ea typeface="MS PGothic" panose="020B0600070205080204" pitchFamily="34" charset="-128"/>
                <a:cs typeface="Arial" panose="020B0604020202020204" pitchFamily="34" charset="0"/>
              </a:rPr>
              <a:t>In the U.S., students in the high school class of 2025 will be the first class to take the digital test</a:t>
            </a:r>
            <a:r>
              <a:rPr lang="en-US" sz="1800" dirty="0">
                <a:effectLst/>
                <a:latin typeface="Arial" panose="020B0604020202020204" pitchFamily="34" charset="0"/>
                <a:ea typeface="MS PGothic" panose="020B0600070205080204" pitchFamily="34" charset="-128"/>
                <a:cs typeface="Arial" panose="020B0604020202020204" pitchFamily="34" charset="0"/>
              </a:rPr>
              <a:t>.</a:t>
            </a:r>
          </a:p>
        </p:txBody>
      </p:sp>
      <p:pic>
        <p:nvPicPr>
          <p:cNvPr id="6" name="Picture 5" descr="A testing calendar grid with three testing times and three types of test are shown. Icons of a laptop indicate a test is administered digitally; icons of a page and writing instrument indicate paper and pencil. The international SAT is digital Spring 2023, Fall 2023, and Spring 2024. PSAT Related assessments are pen and pencil in Spring 2023 but digital in both Fall 2023 and Spring 2024. U. S. SAT and SAT School Day are paper and pencil in Spring 2023 and Fall 2023 but digital in Spring 2024.  ">
            <a:extLst>
              <a:ext uri="{FF2B5EF4-FFF2-40B4-BE49-F238E27FC236}">
                <a16:creationId xmlns:a16="http://schemas.microsoft.com/office/drawing/2014/main" id="{993EBA08-EF4F-4561-A124-751D6E5119A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51642" y="3429000"/>
            <a:ext cx="4313827" cy="2658180"/>
          </a:xfrm>
          <a:prstGeom prst="rect">
            <a:avLst/>
          </a:prstGeom>
          <a:noFill/>
          <a:ln>
            <a:noFill/>
          </a:ln>
        </p:spPr>
      </p:pic>
    </p:spTree>
    <p:extLst>
      <p:ext uri="{BB962C8B-B14F-4D97-AF65-F5344CB8AC3E}">
        <p14:creationId xmlns:p14="http://schemas.microsoft.com/office/powerpoint/2010/main" val="2908632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163</Words>
  <Application>Microsoft Macintosh PowerPoint</Application>
  <PresentationFormat>Widescreen</PresentationFormat>
  <Paragraphs>13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&lt;Insert College Name&gt; will use the SAT administered digitally in the same way it currently uses the SAT.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POF College will use the SAT administered digitally in the same way it currently uses the SAT because:</dc:title>
  <dc:creator>Pitts, Martha</dc:creator>
  <cp:lastModifiedBy>Villanueva, Chris (he/him)</cp:lastModifiedBy>
  <cp:revision>10</cp:revision>
  <dcterms:created xsi:type="dcterms:W3CDTF">2022-01-14T03:51:56Z</dcterms:created>
  <dcterms:modified xsi:type="dcterms:W3CDTF">2022-01-21T22:26:32Z</dcterms:modified>
</cp:coreProperties>
</file>